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81" r:id="rId31"/>
    <p:sldId id="282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KSys4lCKnxl3OIZRCRi6/x3zr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2322" y="-8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5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5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5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6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7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8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98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9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9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9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9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0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0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0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>
            <a:spLocks noGrp="1"/>
          </p:cNvSpPr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1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0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7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87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8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9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0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0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90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0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0" name="Google Shape;60;p9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2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9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3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93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9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4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94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9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84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8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8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8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15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-372006"/>
            <a:ext cx="7268589" cy="76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-19532"/>
            <a:ext cx="7211431" cy="68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1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-429164"/>
            <a:ext cx="7182852" cy="77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375811"/>
            <a:ext cx="714474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75732"/>
            <a:ext cx="7268589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81" y="204337"/>
            <a:ext cx="3667637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548" y="374493"/>
            <a:ext cx="9804904" cy="610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01" name="Google Shape;3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570" y="291939"/>
            <a:ext cx="9912859" cy="627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07" name="Google Shape;3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69" y="257012"/>
            <a:ext cx="9963662" cy="63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13" name="Google Shape;3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97019" cy="63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8509" y="6065837"/>
            <a:ext cx="4756394" cy="64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sldNum" idx="12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019"/>
                  </a:srgbClr>
                </a:gs>
                <a:gs pos="100000">
                  <a:srgbClr val="239AD4">
                    <a:alpha val="8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019"/>
                  </a:srgbClr>
                </a:gs>
                <a:gs pos="100000">
                  <a:srgbClr val="239AD4">
                    <a:alpha val="6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6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019"/>
                  </a:srgbClr>
                </a:gs>
                <a:gs pos="100000">
                  <a:srgbClr val="239AD4">
                    <a:alpha val="4901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>
                  <a:alpha val="4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r="53539" b="-1535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20" name="Google Shape;3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1"/>
            <a:ext cx="9919210" cy="624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3295" y="5740343"/>
            <a:ext cx="4705592" cy="111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7" name="Google Shape;3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22350" cy="63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657" y="2701273"/>
            <a:ext cx="4920343" cy="415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4" name="Google Shape;3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454" y="275246"/>
            <a:ext cx="9906509" cy="6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0" name="Google Shape;3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073" y="282413"/>
            <a:ext cx="9785853" cy="629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46" name="Google Shape;3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242" y="263362"/>
            <a:ext cx="10033516" cy="6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52" name="Google Shape;3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00159" cy="639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7"/>
          <p:cNvPicPr preferRelativeResize="0"/>
          <p:nvPr/>
        </p:nvPicPr>
        <p:blipFill rotWithShape="1">
          <a:blip r:embed="rId4">
            <a:alphaModFix/>
          </a:blip>
          <a:srcRect t="58227"/>
          <a:stretch/>
        </p:blipFill>
        <p:spPr>
          <a:xfrm>
            <a:off x="7438759" y="4760843"/>
            <a:ext cx="4753241" cy="209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7"/>
          <p:cNvPicPr preferRelativeResize="0"/>
          <p:nvPr/>
        </p:nvPicPr>
        <p:blipFill rotWithShape="1">
          <a:blip r:embed="rId4">
            <a:alphaModFix/>
          </a:blip>
          <a:srcRect r="31002" b="41612"/>
          <a:stretch/>
        </p:blipFill>
        <p:spPr>
          <a:xfrm>
            <a:off x="3457756" y="3299791"/>
            <a:ext cx="3981004" cy="355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60" name="Google Shape;3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424" y="276063"/>
            <a:ext cx="9773152" cy="63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66" name="Google Shape;3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226" y="285588"/>
            <a:ext cx="9671547" cy="628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72" name="Google Shape;3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47" y="222085"/>
            <a:ext cx="9830305" cy="641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31" y="-429164"/>
            <a:ext cx="7249537" cy="77163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sz="18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lang="en-US" sz="1800" b="0" i="0" u="none" strike="noStrike" cap="non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sz="1800" b="0" i="0" u="none" strike="noStrike" cap="non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 b="0" i="0" u="none" strike="noStrike" cap="non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w="15875" cap="rnd" cmpd="sng">
              <a:solidFill>
                <a:srgbClr val="BCDAF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t="100000" r="100000"/>
              </a:path>
              <a:tileRect l="-100000" b="-100000"/>
            </a:gradFill>
            <a:ln w="9525" cap="rnd" cmpd="sng">
              <a:solidFill>
                <a:srgbClr val="2FACEA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44700" rIns="78225" bIns="44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w="9525" cap="rnd" cmpd="sng">
              <a:solidFill>
                <a:srgbClr val="CBE2F7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26000" endPos="32000" dist="12700" dir="5400000" sy="-100000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408" name="Google Shape;408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1"/>
            <p:cNvPicPr preferRelativeResize="0"/>
            <p:nvPr/>
          </p:nvPicPr>
          <p:blipFill rotWithShape="1">
            <a:blip r:embed="rId4">
              <a:alphaModFix/>
            </a:blip>
            <a:srcRect b="22212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8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8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>
            <a:spLocks noGrp="1"/>
          </p:cNvSpPr>
          <p:nvPr>
            <p:ph type="title"/>
          </p:nvPr>
        </p:nvSpPr>
        <p:spPr>
          <a:xfrm>
            <a:off x="1484311" y="69455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81" name="Google Shape;281;p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82" name="Google Shape;2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99930"/>
            <a:ext cx="4883401" cy="525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071" y="1802674"/>
            <a:ext cx="6061929" cy="504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89" name="Google Shape;2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3097" y="1112250"/>
            <a:ext cx="4883401" cy="525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142416"/>
            <a:ext cx="710664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4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680654"/>
            <a:ext cx="7097115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394864"/>
            <a:ext cx="7144747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59920"/>
      </p:ext>
    </p:extLst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154</Words>
  <Application>Microsoft Office PowerPoint</Application>
  <PresentationFormat>와이드스크린</PresentationFormat>
  <Paragraphs>92</Paragraphs>
  <Slides>31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Calibri</vt:lpstr>
      <vt:lpstr>Corbel</vt:lpstr>
      <vt:lpstr>Arial</vt:lpstr>
      <vt:lpstr>Parallax</vt:lpstr>
      <vt:lpstr>Java Class</vt:lpstr>
      <vt:lpstr>PowerPoint 프레젠테이션</vt:lpstr>
      <vt:lpstr>PowerPoint 프레젠테이션</vt:lpstr>
      <vt:lpstr>Java</vt:lpstr>
      <vt:lpstr>CSS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Class</dc:title>
  <dc:creator>윤근수</dc:creator>
  <cp:lastModifiedBy>tjouen-jr</cp:lastModifiedBy>
  <cp:revision>2</cp:revision>
  <dcterms:created xsi:type="dcterms:W3CDTF">2021-02-07T13:43:02Z</dcterms:created>
  <dcterms:modified xsi:type="dcterms:W3CDTF">2022-07-20T08:09:28Z</dcterms:modified>
</cp:coreProperties>
</file>